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849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25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04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52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77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70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847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062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909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202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941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E3A6-F059-489B-85A4-78A98614B1C9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0C7F-8D53-4B16-9283-D291861947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64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8C51251-E29B-6EB2-8C9F-4CF8EAB31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18" t="14811" r="27615" b="24190"/>
          <a:stretch/>
        </p:blipFill>
        <p:spPr>
          <a:xfrm>
            <a:off x="340899" y="2455414"/>
            <a:ext cx="6176202" cy="35104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69732C-A938-E0D1-403F-989F7F92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453382"/>
            <a:ext cx="5915025" cy="907067"/>
          </a:xfrm>
        </p:spPr>
        <p:txBody>
          <a:bodyPr>
            <a:noAutofit/>
          </a:bodyPr>
          <a:lstStyle/>
          <a:p>
            <a:r>
              <a:rPr lang="es-ES" sz="1200" dirty="0"/>
              <a:t>21063.- CONSTRUCCIÓN DE PAVIMENTO CON CONCRETO HIDRÁULICO EN LA CALLE AQUILES SERDAN DEL CADENAMIENTO 0+000.00 AL 0+300.00,  ENTRE PANTEÓN Y BACHILLERATO GENERAL OCTAVIO PAZ, EN LA LOCALIDAD DE SAN JOSÉ SECCIÓN ONCE,  MUNICIPIO DE XIUTETELCO, PUEBLA. 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85054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F4E66-09ED-B91F-782B-9999D2E3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650588"/>
          </a:xfrm>
        </p:spPr>
        <p:txBody>
          <a:bodyPr>
            <a:normAutofit/>
          </a:bodyPr>
          <a:lstStyle/>
          <a:p>
            <a:r>
              <a:rPr lang="es-ES" sz="1200" dirty="0"/>
              <a:t>21065.- REHABILITACION DE DRENAJE SANITARIO Y PLUVIAL EN LA CALLE INDEPENDENCIA  DE LA LOCALIDAD DE SAN SALVADOR, DEL MUNICIPIO DE XIUTETELCO, PUEBLA</a:t>
            </a:r>
            <a:endParaRPr lang="es-MX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D0F464-3EFB-F249-3E1C-9BD7868B3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10975" r="35447" b="12710"/>
          <a:stretch/>
        </p:blipFill>
        <p:spPr>
          <a:xfrm>
            <a:off x="471488" y="1482776"/>
            <a:ext cx="5915024" cy="67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3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66F93-A521-AC42-F425-1AF7E34D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750949"/>
          </a:xfrm>
        </p:spPr>
        <p:txBody>
          <a:bodyPr>
            <a:normAutofit/>
          </a:bodyPr>
          <a:lstStyle/>
          <a:p>
            <a:r>
              <a:rPr lang="es-ES" sz="1200" dirty="0"/>
              <a:t>21066.- REHABILITACIÓN DE CONCRETO HIDRÁULICO EN LA CALLE MAXIMINO ÁVILA CAMACHO QUE CONDUCE A LAS LOCALIDADES DE SAN ANDRÉS, SAN JOSÉ, SANTIAGO Y SAN SALVADOR; DEL MUNICIPIO DE XIUTETELCO, PUEBLA</a:t>
            </a:r>
            <a:endParaRPr lang="es-MX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23ACA5-2F12-2B5C-7ADF-15ECE99CA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67" t="33523" r="34959" b="30921"/>
          <a:stretch/>
        </p:blipFill>
        <p:spPr>
          <a:xfrm>
            <a:off x="379141" y="2531326"/>
            <a:ext cx="6159826" cy="33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07117-BFAC-4DA8-53C3-86FDCF0B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605984"/>
          </a:xfrm>
        </p:spPr>
        <p:txBody>
          <a:bodyPr>
            <a:normAutofit/>
          </a:bodyPr>
          <a:lstStyle/>
          <a:p>
            <a:r>
              <a:rPr lang="es-ES" sz="1200" dirty="0"/>
              <a:t>21067.- CONSTRUCCION DE MURO DE CONTENCION EN EL PANTEON MUNICIPAL DE XIUTETELCO, PUEBLA</a:t>
            </a:r>
            <a:endParaRPr lang="es-MX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0939E2-5029-7FEB-6C17-80A7E0655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45" t="25429" r="31541" b="32367"/>
          <a:stretch/>
        </p:blipFill>
        <p:spPr>
          <a:xfrm>
            <a:off x="154743" y="2531327"/>
            <a:ext cx="6346419" cy="408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6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870F1-4633-9ABF-FFD7-75367CD3E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639437"/>
          </a:xfrm>
        </p:spPr>
        <p:txBody>
          <a:bodyPr>
            <a:normAutofit/>
          </a:bodyPr>
          <a:lstStyle/>
          <a:p>
            <a:r>
              <a:rPr lang="es-ES" sz="1200" dirty="0"/>
              <a:t>21068.- CONSTRUCCIÓN DE MURO DE CONTENCIÓN EN LA PRIVADA MAXIMINO ÁVILA CAMACHO EN LA LOCALIDAD DE SAN JUAN DEL MUNICIPIO DE XIUTETELCO PUEBLA</a:t>
            </a:r>
            <a:endParaRPr lang="es-MX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377ADD-1072-4A0B-A633-D7B82EDFA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96" t="29765" r="31707" b="18491"/>
          <a:stretch/>
        </p:blipFill>
        <p:spPr>
          <a:xfrm>
            <a:off x="471487" y="2442117"/>
            <a:ext cx="5915025" cy="49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6FBD1-2388-8984-90B8-84CEDB72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762099"/>
          </a:xfrm>
        </p:spPr>
        <p:txBody>
          <a:bodyPr>
            <a:noAutofit/>
          </a:bodyPr>
          <a:lstStyle/>
          <a:p>
            <a:r>
              <a:rPr lang="es-ES" sz="1200" dirty="0"/>
              <a:t>21071.- CONSTRUCCIÓN DE PAVIMENTO CON CONCRETO HIDRÁULICO EN LA CALLE MAXIMINO ÁVILA CAMACHO ENTRE CALLE LAS FLORES Y CALLE DE LAS CARRERAS, EN LA LOCALIDAD SAN JUAN, XIUTETELCO, PUEBLA</a:t>
            </a:r>
            <a:endParaRPr lang="es-MX" sz="1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C1BD1F-5095-1393-11DE-DE78BD711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32" t="10397" r="31382" b="23116"/>
          <a:stretch/>
        </p:blipFill>
        <p:spPr>
          <a:xfrm>
            <a:off x="248463" y="1248936"/>
            <a:ext cx="6009830" cy="59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6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CE2B2D0-D199-3E64-79FA-B954BE70D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2" t="21952" r="31870" b="5492"/>
          <a:stretch/>
        </p:blipFill>
        <p:spPr>
          <a:xfrm>
            <a:off x="401443" y="724829"/>
            <a:ext cx="6155473" cy="683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76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174</Words>
  <Application>Microsoft Office PowerPoint</Application>
  <PresentationFormat>Carta (216 x 279 mm)</PresentationFormat>
  <Paragraphs>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21063.- CONSTRUCCIÓN DE PAVIMENTO CON CONCRETO HIDRÁULICO EN LA CALLE AQUILES SERDAN DEL CADENAMIENTO 0+000.00 AL 0+300.00,  ENTRE PANTEÓN Y BACHILLERATO GENERAL OCTAVIO PAZ, EN LA LOCALIDAD DE SAN JOSÉ SECCIÓN ONCE,  MUNICIPIO DE XIUTETELCO, PUEBLA. </vt:lpstr>
      <vt:lpstr>21065.- REHABILITACION DE DRENAJE SANITARIO Y PLUVIAL EN LA CALLE INDEPENDENCIA  DE LA LOCALIDAD DE SAN SALVADOR, DEL MUNICIPIO DE XIUTETELCO, PUEBLA</vt:lpstr>
      <vt:lpstr>21066.- REHABILITACIÓN DE CONCRETO HIDRÁULICO EN LA CALLE MAXIMINO ÁVILA CAMACHO QUE CONDUCE A LAS LOCALIDADES DE SAN ANDRÉS, SAN JOSÉ, SANTIAGO Y SAN SALVADOR; DEL MUNICIPIO DE XIUTETELCO, PUEBLA</vt:lpstr>
      <vt:lpstr>21067.- CONSTRUCCION DE MURO DE CONTENCION EN EL PANTEON MUNICIPAL DE XIUTETELCO, PUEBLA</vt:lpstr>
      <vt:lpstr>21068.- CONSTRUCCIÓN DE MURO DE CONTENCIÓN EN LA PRIVADA MAXIMINO ÁVILA CAMACHO EN LA LOCALIDAD DE SAN JUAN DEL MUNICIPIO DE XIUTETELCO PUEBLA</vt:lpstr>
      <vt:lpstr>21071.- CONSTRUCCIÓN DE PAVIMENTO CON CONCRETO HIDRÁULICO EN LA CALLE MAXIMINO ÁVILA CAMACHO ENTRE CALLE LAS FLORES Y CALLE DE LAS CARRERAS, EN LA LOCALIDAD SAN JUAN, XIUTETELCO, PUEBLA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Sandra</cp:lastModifiedBy>
  <cp:revision>6</cp:revision>
  <dcterms:created xsi:type="dcterms:W3CDTF">2022-05-31T21:09:13Z</dcterms:created>
  <dcterms:modified xsi:type="dcterms:W3CDTF">2022-06-01T14:48:03Z</dcterms:modified>
</cp:coreProperties>
</file>