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2" r:id="rId9"/>
    <p:sldId id="263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49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5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0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52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77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7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4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62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09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0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41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6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21064.- ADQUISICIÓN DE SUBESTACIÓN DE 15 KVA TRIFÁSICO Y ALIMENTADOR PRINCIPAL A BASE DE MEDICIÓN DE BOMBEO  DEL INFONAVIT, INCLUYE FLETES Y MANIOBRAS, DESMANTELAMIENTO, MANTENIMIENTO, ACOMETIDA Y TODO LO NECESARIO PARA SU CORRECTO FUNCIONAMIENTO</a:t>
            </a:r>
            <a:endParaRPr lang="es-MX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E52C89-2AC2-BC19-7702-1AD72EB07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2" t="14734" r="36748" b="34390"/>
          <a:stretch/>
        </p:blipFill>
        <p:spPr>
          <a:xfrm>
            <a:off x="471487" y="1851102"/>
            <a:ext cx="5411446" cy="42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4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21069.- INSTALACIÓN DE DOS BANCOS DE CAPACITORES DE 25 KVAR 3F A 480 VOLTS PARA EL BOMBEO DE AGUA POTABLE DE LA LOCALIDAD DE SAN ANTONIO Y LA COL. EL CALVARIO, DEL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DE4403-A12E-4FAE-304D-B4CAF7D13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28609" r="39837" b="18780"/>
          <a:stretch/>
        </p:blipFill>
        <p:spPr>
          <a:xfrm>
            <a:off x="471487" y="1638418"/>
            <a:ext cx="5319131" cy="58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7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21070.- MANTENIMIENTO A BOMBA DE AGUA SUMERGIBLE DE 75 HP UBICADO EN EL CALVARIO,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60B62B-7314-CC0D-AB4A-8F48EDBB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1" t="15312" r="32195" b="33234"/>
          <a:stretch/>
        </p:blipFill>
        <p:spPr>
          <a:xfrm>
            <a:off x="720192" y="1360449"/>
            <a:ext cx="5417614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6FBD1-2388-8984-90B8-84CEDB7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62099"/>
          </a:xfrm>
        </p:spPr>
        <p:txBody>
          <a:bodyPr>
            <a:noAutofit/>
          </a:bodyPr>
          <a:lstStyle/>
          <a:p>
            <a:r>
              <a:rPr lang="es-ES" sz="1200" dirty="0"/>
              <a:t>21071.- CONSTRUCCIÓN DE PAVIMENTO CON CONCRETO HIDRÁULICO EN LA CALLE MAXIMINO ÁVILA CAMACHO ENTRE CALLE LAS FLORES Y CALLE DE LAS CARRERAS, EN LA LOCALIDAD SAN JUAN,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C1BD1F-5095-1393-11DE-DE78BD71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2" t="10397" r="31382" b="23116"/>
          <a:stretch/>
        </p:blipFill>
        <p:spPr>
          <a:xfrm>
            <a:off x="248463" y="1248936"/>
            <a:ext cx="6009830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E2B2D0-D199-3E64-79FA-B954BE70D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2" t="21952" r="31870" b="5492"/>
          <a:stretch/>
        </p:blipFill>
        <p:spPr>
          <a:xfrm>
            <a:off x="401443" y="724829"/>
            <a:ext cx="6155473" cy="68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21072.- CONSERVACION Y MANTENIMIENTO DE CAMINOS EN LAS LOCALIDADES DE SAN JOSÉ, SAN SALVADOR, SECCIÓN SEGUNDA, SAN ISIDRO, LA CANTERA Y LA VENTANA, DEL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8BAF3-2D37-1E69-3E04-55C6F86E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8" t="26875" r="34309" b="21382"/>
          <a:stretch/>
        </p:blipFill>
        <p:spPr>
          <a:xfrm>
            <a:off x="471487" y="1360449"/>
            <a:ext cx="5296703" cy="47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21073.- CONSERVACION Y MANTENIMIENTO DE CAMINOS EN LAS LOCALIDADES DE TOMAQUILAPA, BARRIO CHIQUITO, EL AGUAJE ATOLUCA, ATECAX, SAN ANTONIO Y SAN ANDRÉS DEL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C347E7-58BD-CB8E-7D7A-3853111AE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6" t="30054" r="39512" b="19936"/>
          <a:stretch/>
        </p:blipFill>
        <p:spPr>
          <a:xfrm>
            <a:off x="702526" y="1728440"/>
            <a:ext cx="4750420" cy="49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21074.- ADQUISICIÓN DE LUMINARIAS PARA MANTENIMIENTO DE ALUMBRADO PÚBLICO EN LA CABECERA MUNICIPAL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EC65D00-C122-DB5A-4933-B13148059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1" t="29766" r="41138" b="19936"/>
          <a:stretch/>
        </p:blipFill>
        <p:spPr>
          <a:xfrm>
            <a:off x="471487" y="1538867"/>
            <a:ext cx="4212025" cy="46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1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21075.- ADQUISICIÓN DE PINTURA E IMPERMEABILIZANTE PARA MANTENIMIENTO DE ESPACIOS PÚBLICOS, DEL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7669F7-D56B-7929-9B40-8827C175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6" t="26875" r="33008" b="20804"/>
          <a:stretch/>
        </p:blipFill>
        <p:spPr>
          <a:xfrm>
            <a:off x="649574" y="1483111"/>
            <a:ext cx="5558852" cy="48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49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238</Words>
  <Application>Microsoft Office PowerPoint</Application>
  <PresentationFormat>Carta (216 x 279 mm)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21064.- ADQUISICIÓN DE SUBESTACIÓN DE 15 KVA TRIFÁSICO Y ALIMENTADOR PRINCIPAL A BASE DE MEDICIÓN DE BOMBEO  DEL INFONAVIT, INCLUYE FLETES Y MANIOBRAS, DESMANTELAMIENTO, MANTENIMIENTO, ACOMETIDA Y TODO LO NECESARIO PARA SU CORRECTO FUNCIONAMIENTO</vt:lpstr>
      <vt:lpstr>21069.- INSTALACIÓN DE DOS BANCOS DE CAPACITORES DE 25 KVAR 3F A 480 VOLTS PARA EL BOMBEO DE AGUA POTABLE DE LA LOCALIDAD DE SAN ANTONIO Y LA COL. EL CALVARIO, DEL MUNICIPIO DE XIUTETELCO, PUEBLA</vt:lpstr>
      <vt:lpstr>21070.- MANTENIMIENTO A BOMBA DE AGUA SUMERGIBLE DE 75 HP UBICADO EN EL CALVARIO, MUNICIPIO DE XIUTETELCO, PUEBLA</vt:lpstr>
      <vt:lpstr>21071.- CONSTRUCCIÓN DE PAVIMENTO CON CONCRETO HIDRÁULICO EN LA CALLE MAXIMINO ÁVILA CAMACHO ENTRE CALLE LAS FLORES Y CALLE DE LAS CARRERAS, EN LA LOCALIDAD SAN JUAN, XIUTETELCO, PUEBLA</vt:lpstr>
      <vt:lpstr>Presentación de PowerPoint</vt:lpstr>
      <vt:lpstr>21072.- CONSERVACION Y MANTENIMIENTO DE CAMINOS EN LAS LOCALIDADES DE SAN JOSÉ, SAN SALVADOR, SECCIÓN SEGUNDA, SAN ISIDRO, LA CANTERA Y LA VENTANA, DEL MUNICIPIO DE XIUTETELCO, PUEBLA</vt:lpstr>
      <vt:lpstr>21073.- CONSERVACION Y MANTENIMIENTO DE CAMINOS EN LAS LOCALIDADES DE TOMAQUILAPA, BARRIO CHIQUITO, EL AGUAJE ATOLUCA, ATECAX, SAN ANTONIO Y SAN ANDRÉS DEL MUNICIPIO DE XIUTETELCO, PUEBLA</vt:lpstr>
      <vt:lpstr>21074.- ADQUISICIÓN DE LUMINARIAS PARA MANTENIMIENTO DE ALUMBRADO PÚBLICO EN LA CABECERA MUNICIPAL DE XIUTETELCO, PUEBLA</vt:lpstr>
      <vt:lpstr>21075.- ADQUISICIÓN DE PINTURA E IMPERMEABILIZANTE PARA MANTENIMIENTO DE ESPACIOS PÚBLICOS, DEL MUNICIPIO DE XIUTETELCO, PUEBLA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Sandra</cp:lastModifiedBy>
  <cp:revision>9</cp:revision>
  <dcterms:created xsi:type="dcterms:W3CDTF">2022-05-31T21:09:13Z</dcterms:created>
  <dcterms:modified xsi:type="dcterms:W3CDTF">2022-06-01T15:05:09Z</dcterms:modified>
</cp:coreProperties>
</file>